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79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12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53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394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0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88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45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27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74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23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52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863157-2F01-4EAF-AE7A-95D2180C0485}" type="datetimeFigureOut">
              <a:rPr lang="zh-TW" altLang="en-US" smtClean="0"/>
              <a:t>2023/9/10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E42FBC-F642-41F4-87F8-2C04CEF0D2C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quartz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A276D-6DE8-6DD8-4D1F-4A18A27CF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使用說明</a:t>
            </a:r>
          </a:p>
        </p:txBody>
      </p:sp>
    </p:spTree>
    <p:extLst>
      <p:ext uri="{BB962C8B-B14F-4D97-AF65-F5344CB8AC3E}">
        <p14:creationId xmlns:p14="http://schemas.microsoft.com/office/powerpoint/2010/main" val="76039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3133DA-E291-2FEB-DDC2-A374901499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1703555"/>
            <a:ext cx="11803122" cy="83831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FE0D4CA-3454-9F05-6F81-35210939778A}"/>
              </a:ext>
            </a:extLst>
          </p:cNvPr>
          <p:cNvSpPr txBox="1"/>
          <p:nvPr/>
        </p:nvSpPr>
        <p:spPr>
          <a:xfrm>
            <a:off x="0" y="0"/>
            <a:ext cx="46040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Quartz 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https://www.xquartz.org/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FD4C98B-20AA-FB02-3D5F-2CCEEE8975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7"/>
          <a:stretch/>
        </p:blipFill>
        <p:spPr>
          <a:xfrm>
            <a:off x="0" y="1703555"/>
            <a:ext cx="12192000" cy="40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0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3133DA-E291-2FEB-DDC2-A374901499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1703555"/>
            <a:ext cx="11803122" cy="83831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FE0D4CA-3454-9F05-6F81-35210939778A}"/>
              </a:ext>
            </a:extLst>
          </p:cNvPr>
          <p:cNvSpPr txBox="1"/>
          <p:nvPr/>
        </p:nvSpPr>
        <p:spPr>
          <a:xfrm>
            <a:off x="0" y="0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Quartz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文字, 螢幕擷取畫面, 軟體, 多媒體 的圖片&#10;&#10;自動產生的描述">
            <a:extLst>
              <a:ext uri="{FF2B5EF4-FFF2-40B4-BE49-F238E27FC236}">
                <a16:creationId xmlns:a16="http://schemas.microsoft.com/office/drawing/2014/main" id="{A3CE0507-672A-1E01-F96B-F667C6873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22" y="1227064"/>
            <a:ext cx="6089777" cy="4387788"/>
          </a:xfrm>
          <a:prstGeom prst="rect">
            <a:avLst/>
          </a:prstGeom>
        </p:spPr>
      </p:pic>
      <p:pic>
        <p:nvPicPr>
          <p:cNvPr id="8" name="圖片 7" descr="一張含有 文字, 螢幕擷取畫面, 軟體, 多媒體 的圖片&#10;&#10;自動產生的描述">
            <a:extLst>
              <a:ext uri="{FF2B5EF4-FFF2-40B4-BE49-F238E27FC236}">
                <a16:creationId xmlns:a16="http://schemas.microsoft.com/office/drawing/2014/main" id="{5009F6E6-984E-290A-3B04-A5D07E119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064"/>
            <a:ext cx="6102223" cy="440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2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3133DA-E291-2FEB-DDC2-A374901499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1703555"/>
            <a:ext cx="11803122" cy="83831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FE0D4CA-3454-9F05-6F81-35210939778A}"/>
              </a:ext>
            </a:extLst>
          </p:cNvPr>
          <p:cNvSpPr txBox="1"/>
          <p:nvPr/>
        </p:nvSpPr>
        <p:spPr>
          <a:xfrm>
            <a:off x="0" y="0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Quartz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28D36EA5-3EC2-5438-1502-9E3A28C30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9" t="19810" r="26428" b="62935"/>
          <a:stretch/>
        </p:blipFill>
        <p:spPr>
          <a:xfrm>
            <a:off x="3500846" y="520219"/>
            <a:ext cx="5181600" cy="11833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16777E-352E-5B89-07FF-DBE5EDE66381}"/>
              </a:ext>
            </a:extLst>
          </p:cNvPr>
          <p:cNvSpPr txBox="1"/>
          <p:nvPr/>
        </p:nvSpPr>
        <p:spPr>
          <a:xfrm>
            <a:off x="0" y="3292606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 終端機</a:t>
            </a:r>
          </a:p>
        </p:txBody>
      </p:sp>
      <p:pic>
        <p:nvPicPr>
          <p:cNvPr id="10" name="圖片 9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F1F46698-038B-C4C6-51FF-D681C44F03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9" t="19861" r="26428" b="43611"/>
          <a:stretch/>
        </p:blipFill>
        <p:spPr>
          <a:xfrm>
            <a:off x="3500844" y="3815826"/>
            <a:ext cx="5181601" cy="2505076"/>
          </a:xfrm>
          <a:prstGeom prst="rect">
            <a:avLst/>
          </a:prstGeom>
        </p:spPr>
      </p:pic>
      <p:pic>
        <p:nvPicPr>
          <p:cNvPr id="6" name="圖片 5" descr="一張含有 螢幕擷取畫面, 設計, 藝術 的圖片&#10;&#10;自動產生的描述">
            <a:extLst>
              <a:ext uri="{FF2B5EF4-FFF2-40B4-BE49-F238E27FC236}">
                <a16:creationId xmlns:a16="http://schemas.microsoft.com/office/drawing/2014/main" id="{E0FF9FFA-51C7-3E96-33E2-5D9590B95B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9"/>
          <a:stretch/>
        </p:blipFill>
        <p:spPr>
          <a:xfrm>
            <a:off x="3500844" y="2193301"/>
            <a:ext cx="627582" cy="72393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3DABE4F-7B06-CBB7-443A-110F33ED3007}"/>
              </a:ext>
            </a:extLst>
          </p:cNvPr>
          <p:cNvSpPr txBox="1"/>
          <p:nvPr/>
        </p:nvSpPr>
        <p:spPr>
          <a:xfrm>
            <a:off x="4180543" y="2341817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顯示圖示即可下一步</a:t>
            </a:r>
          </a:p>
        </p:txBody>
      </p:sp>
    </p:spTree>
    <p:extLst>
      <p:ext uri="{BB962C8B-B14F-4D97-AF65-F5344CB8AC3E}">
        <p14:creationId xmlns:p14="http://schemas.microsoft.com/office/powerpoint/2010/main" val="87672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3133DA-E291-2FEB-DDC2-A374901499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1703555"/>
            <a:ext cx="11803122" cy="83831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FE0D4CA-3454-9F05-6F81-35210939778A}"/>
              </a:ext>
            </a:extLst>
          </p:cNvPr>
          <p:cNvSpPr txBox="1"/>
          <p:nvPr/>
        </p:nvSpPr>
        <p:spPr>
          <a:xfrm>
            <a:off x="0" y="0"/>
            <a:ext cx="466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export DISPLAY=:0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EF0668A-D200-2F74-213B-2DB6E2189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28809" b="68979"/>
          <a:stretch/>
        </p:blipFill>
        <p:spPr>
          <a:xfrm>
            <a:off x="548639" y="2989938"/>
            <a:ext cx="7811589" cy="923486"/>
          </a:xfrm>
          <a:prstGeom prst="rect">
            <a:avLst/>
          </a:prstGeom>
        </p:spPr>
      </p:pic>
      <p:pic>
        <p:nvPicPr>
          <p:cNvPr id="8" name="圖片 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F111F44-AA07-842A-087E-5588115D0A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" r="28809" b="94220"/>
          <a:stretch/>
        </p:blipFill>
        <p:spPr>
          <a:xfrm>
            <a:off x="548640" y="525826"/>
            <a:ext cx="7811589" cy="21613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FC66041-8539-C997-95D6-21ED2865EB59}"/>
              </a:ext>
            </a:extLst>
          </p:cNvPr>
          <p:cNvSpPr txBox="1"/>
          <p:nvPr/>
        </p:nvSpPr>
        <p:spPr>
          <a:xfrm>
            <a:off x="0" y="764009"/>
            <a:ext cx="8044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–X –l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學號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140.117.60.250 –p 20250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9B0CD2B-3372-ED74-7122-767F5BE52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7" r="28809" b="92371"/>
          <a:stretch/>
        </p:blipFill>
        <p:spPr>
          <a:xfrm>
            <a:off x="548639" y="1301554"/>
            <a:ext cx="7811589" cy="18325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4579CF-C492-81F7-80FB-4EF308F2E626}"/>
              </a:ext>
            </a:extLst>
          </p:cNvPr>
          <p:cNvSpPr txBox="1"/>
          <p:nvPr/>
        </p:nvSpPr>
        <p:spPr>
          <a:xfrm>
            <a:off x="0" y="1550228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輸入密碼</a:t>
            </a:r>
          </a:p>
        </p:txBody>
      </p:sp>
      <p:pic>
        <p:nvPicPr>
          <p:cNvPr id="13" name="圖片 1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F21B7A6-1A28-9C16-D12C-C508FC6F1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" r="28809" b="89446"/>
          <a:stretch/>
        </p:blipFill>
        <p:spPr>
          <a:xfrm>
            <a:off x="548640" y="2100604"/>
            <a:ext cx="7811589" cy="19158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36E713-D8BC-8F81-0A2D-BE4B2A0DCB9F}"/>
              </a:ext>
            </a:extLst>
          </p:cNvPr>
          <p:cNvSpPr txBox="1"/>
          <p:nvPr/>
        </p:nvSpPr>
        <p:spPr>
          <a:xfrm>
            <a:off x="-1" y="2427632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geany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-&amp;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即可開始使用</a:t>
            </a:r>
          </a:p>
        </p:txBody>
      </p:sp>
      <p:pic>
        <p:nvPicPr>
          <p:cNvPr id="17" name="圖片 1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D7CB3CB-55C0-0306-53BC-2D7AFF7178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 b="7667"/>
          <a:stretch/>
        </p:blipFill>
        <p:spPr>
          <a:xfrm>
            <a:off x="548640" y="3911264"/>
            <a:ext cx="4458790" cy="24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4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3133DA-E291-2FEB-DDC2-A374901499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1703555"/>
            <a:ext cx="11803122" cy="83831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5A4003D-3F49-7152-D269-83BAA03CF3FA}"/>
              </a:ext>
            </a:extLst>
          </p:cNvPr>
          <p:cNvSpPr txBox="1"/>
          <p:nvPr/>
        </p:nvSpPr>
        <p:spPr>
          <a:xfrm>
            <a:off x="0" y="0"/>
            <a:ext cx="1642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GCC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5660DF8-C1F3-62FA-0DBE-4E7C568E33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2" r="78492" b="91883"/>
          <a:stretch/>
        </p:blipFill>
        <p:spPr>
          <a:xfrm>
            <a:off x="481084" y="1071580"/>
            <a:ext cx="6119384" cy="2907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F1C6E0B-1C65-2ECA-2E5C-E6AB3157C1A9}"/>
              </a:ext>
            </a:extLst>
          </p:cNvPr>
          <p:cNvSpPr txBox="1"/>
          <p:nvPr/>
        </p:nvSpPr>
        <p:spPr>
          <a:xfrm>
            <a:off x="0" y="526869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在終端機輸入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gcc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-v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528486-26FB-EF24-3A10-87B3A8357903}"/>
              </a:ext>
            </a:extLst>
          </p:cNvPr>
          <p:cNvSpPr txBox="1"/>
          <p:nvPr/>
        </p:nvSpPr>
        <p:spPr>
          <a:xfrm>
            <a:off x="0" y="1599493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選擇安裝</a:t>
            </a:r>
          </a:p>
        </p:txBody>
      </p:sp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953E1DD5-B1A0-0629-5E19-661B8BBC1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9" t="21080" r="34048" b="59111"/>
          <a:stretch/>
        </p:blipFill>
        <p:spPr>
          <a:xfrm>
            <a:off x="481084" y="2122713"/>
            <a:ext cx="3526972" cy="13585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8603ED8-ADDB-C315-15B1-0B8F5F01C542}"/>
              </a:ext>
            </a:extLst>
          </p:cNvPr>
          <p:cNvSpPr txBox="1"/>
          <p:nvPr/>
        </p:nvSpPr>
        <p:spPr>
          <a:xfrm>
            <a:off x="0" y="3638799"/>
            <a:ext cx="605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在終端機輸入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gcc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–v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查看安裝結果</a:t>
            </a:r>
          </a:p>
        </p:txBody>
      </p:sp>
      <p:pic>
        <p:nvPicPr>
          <p:cNvPr id="12" name="圖片 11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B7E12CCE-BF88-7B80-90D9-81C307E8A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5" r="71270" b="70275"/>
          <a:stretch/>
        </p:blipFill>
        <p:spPr>
          <a:xfrm>
            <a:off x="439043" y="4232365"/>
            <a:ext cx="6182707" cy="10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1125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729</TotalTime>
  <Words>84</Words>
  <Application>Microsoft Office PowerPoint</Application>
  <PresentationFormat>寬螢幕</PresentationFormat>
  <Paragraphs>15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微軟正黑體</vt:lpstr>
      <vt:lpstr>Calibri</vt:lpstr>
      <vt:lpstr>Calibri Light</vt:lpstr>
      <vt:lpstr>回顧</vt:lpstr>
      <vt:lpstr>Mac使用說明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Mac使用說明</dc:title>
  <dc:creator>M113020105</dc:creator>
  <cp:lastModifiedBy>M113020105</cp:lastModifiedBy>
  <cp:revision>2</cp:revision>
  <dcterms:created xsi:type="dcterms:W3CDTF">2023-09-09T08:43:45Z</dcterms:created>
  <dcterms:modified xsi:type="dcterms:W3CDTF">2023-09-11T03:08:11Z</dcterms:modified>
</cp:coreProperties>
</file>